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57" r:id="rId4"/>
    <p:sldId id="261" r:id="rId5"/>
    <p:sldId id="260" r:id="rId6"/>
    <p:sldId id="262" r:id="rId7"/>
    <p:sldId id="264" r:id="rId8"/>
    <p:sldId id="265" r:id="rId9"/>
    <p:sldId id="266" r:id="rId10"/>
    <p:sldId id="267" r:id="rId11"/>
    <p:sldId id="258" r:id="rId12"/>
    <p:sldId id="259" r:id="rId13"/>
    <p:sldId id="268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14/05/2015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14/05/2015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14/05/2015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14/05/2015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14/05/2015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14/05/2015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14/05/2015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14/05/2015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14/05/2015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14/05/2015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14/05/2015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14/05/2015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Testimonianza su</a:t>
            </a:r>
          </a:p>
          <a:p>
            <a:r>
              <a:rPr lang="it-IT" dirty="0" smtClean="0"/>
              <a:t>Festa della Comunicazione a </a:t>
            </a:r>
            <a:r>
              <a:rPr lang="it-IT" smtClean="0"/>
              <a:t>Cortina (</a:t>
            </a:r>
            <a:r>
              <a:rPr lang="it-IT" dirty="0" err="1" smtClean="0"/>
              <a:t>Bl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>
              <a:buNone/>
            </a:pPr>
            <a:r>
              <a:rPr lang="it-IT" dirty="0" smtClean="0"/>
              <a:t>BIBIONE GUARDA</a:t>
            </a:r>
            <a:br>
              <a:rPr lang="it-IT" dirty="0" smtClean="0"/>
            </a:br>
            <a:r>
              <a:rPr lang="it-IT" dirty="0" smtClean="0"/>
              <a:t>ALL’AVVENIRE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13586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3289" y="4518248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it-IT" sz="2200" dirty="0" smtClean="0"/>
              <a:t>1. Salita in funivia al rifugio </a:t>
            </a:r>
            <a:r>
              <a:rPr lang="it-IT" sz="2200" dirty="0" err="1" smtClean="0"/>
              <a:t>Faloria</a:t>
            </a:r>
            <a:r>
              <a:rPr lang="it-IT" sz="2200" dirty="0" smtClean="0"/>
              <a:t> e incontro sul tema: «Lo spopolamento della montagna».</a:t>
            </a:r>
            <a:br>
              <a:rPr lang="it-IT" sz="2200" dirty="0" smtClean="0"/>
            </a:br>
            <a:r>
              <a:rPr lang="it-IT" sz="2200" dirty="0" smtClean="0"/>
              <a:t>2. Santa Messa nella basilica di Cortina.</a:t>
            </a:r>
            <a:br>
              <a:rPr lang="it-IT" sz="2200" dirty="0" smtClean="0"/>
            </a:br>
            <a:r>
              <a:rPr lang="it-IT" sz="2200" dirty="0" smtClean="0"/>
              <a:t>3. Presentazione del libro «La lista di </a:t>
            </a:r>
            <a:r>
              <a:rPr lang="it-IT" sz="2200" dirty="0" err="1" smtClean="0"/>
              <a:t>Bergoglio</a:t>
            </a:r>
            <a:r>
              <a:rPr lang="it-IT" sz="2200" dirty="0" smtClean="0"/>
              <a:t>» di Nello Scavo. </a:t>
            </a:r>
            <a:endParaRPr lang="it-IT" sz="22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731838"/>
            <a:ext cx="4633382" cy="3475037"/>
          </a:xfrm>
        </p:spPr>
      </p:pic>
      <p:sp>
        <p:nvSpPr>
          <p:cNvPr id="5" name="CasellaDiTesto 4"/>
          <p:cNvSpPr txBox="1"/>
          <p:nvPr/>
        </p:nvSpPr>
        <p:spPr>
          <a:xfrm>
            <a:off x="6228184" y="764704"/>
            <a:ext cx="24482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smtClean="0"/>
              <a:t>Interventi: Maurizio </a:t>
            </a:r>
            <a:r>
              <a:rPr lang="it-IT" sz="2200" dirty="0" err="1" smtClean="0"/>
              <a:t>Busatta</a:t>
            </a:r>
            <a:r>
              <a:rPr lang="it-IT" sz="2200" dirty="0" smtClean="0"/>
              <a:t>, Nello Scavo, Marco Tarquinio.</a:t>
            </a: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201806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793289" y="5022304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PUNTI DI FORZA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993624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Raccontare l’Italia che altri non raccontano:</a:t>
            </a:r>
          </a:p>
          <a:p>
            <a:pPr marL="45720" indent="0">
              <a:buNone/>
            </a:pPr>
            <a:r>
              <a:rPr lang="it-IT" dirty="0"/>
              <a:t>L’ambiente montano conosce problematiche che non entrano nel circuito mediatico (spopolamento, ma anche realtà industriali di </a:t>
            </a:r>
            <a:r>
              <a:rPr lang="it-IT" dirty="0" smtClean="0"/>
              <a:t>vaglia e associazionismo).</a:t>
            </a:r>
          </a:p>
          <a:p>
            <a:r>
              <a:rPr lang="it-IT" dirty="0" smtClean="0"/>
              <a:t>Collaborazione tra diversi livelli di informazione: bollettino parrocchiale, settimanale diocesano, quotidiano nazionale.</a:t>
            </a:r>
          </a:p>
          <a:p>
            <a:r>
              <a:rPr lang="it-IT" dirty="0" smtClean="0"/>
              <a:t>Coinvolgimento dei parroci e delle comunità, anche civili (Amministrazioni comunali e associazioni).</a:t>
            </a:r>
          </a:p>
          <a:p>
            <a:pPr marL="4572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7957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DA MIGLIORARE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 smtClean="0"/>
              <a:t>La popolarità dell’iniziativa: il coinvolgimento della gente va cercato con ogni possibile mezzo.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52087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3289" y="4662264"/>
            <a:ext cx="6512511" cy="1143000"/>
          </a:xfrm>
        </p:spPr>
        <p:txBody>
          <a:bodyPr/>
          <a:lstStyle/>
          <a:p>
            <a:r>
              <a:rPr lang="it-IT" sz="3600" dirty="0" smtClean="0"/>
              <a:t>Tutti invitati a Cortina</a:t>
            </a:r>
            <a:br>
              <a:rPr lang="it-IT" sz="3600" dirty="0" smtClean="0"/>
            </a:br>
            <a:r>
              <a:rPr lang="it-IT" sz="3600" dirty="0" smtClean="0"/>
              <a:t>per la festa di Avvenire</a:t>
            </a:r>
            <a:br>
              <a:rPr lang="it-IT" sz="3600" dirty="0" smtClean="0"/>
            </a:br>
            <a:r>
              <a:rPr lang="it-IT" sz="3600" dirty="0" smtClean="0"/>
              <a:t>del 27 agosto!</a:t>
            </a:r>
            <a:endParaRPr lang="it-IT" sz="36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708" y="731838"/>
            <a:ext cx="5209587" cy="3907191"/>
          </a:xfrm>
        </p:spPr>
      </p:pic>
    </p:spTree>
    <p:extLst>
      <p:ext uri="{BB962C8B-B14F-4D97-AF65-F5344CB8AC3E}">
        <p14:creationId xmlns:p14="http://schemas.microsoft.com/office/powerpoint/2010/main" val="4240176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3289" y="4878288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it-IT" sz="3200" dirty="0" smtClean="0"/>
              <a:t>2015: La festa di Avvenire</a:t>
            </a:r>
            <a:br>
              <a:rPr lang="it-IT" sz="3200" dirty="0" smtClean="0"/>
            </a:br>
            <a:r>
              <a:rPr lang="it-IT" sz="3200" dirty="0" smtClean="0"/>
              <a:t>in montagna compie cinque anni</a:t>
            </a:r>
            <a:endParaRPr lang="it-IT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512" y="353690"/>
            <a:ext cx="5641776" cy="4231334"/>
          </a:xfrm>
        </p:spPr>
      </p:pic>
    </p:spTree>
    <p:extLst>
      <p:ext uri="{BB962C8B-B14F-4D97-AF65-F5344CB8AC3E}">
        <p14:creationId xmlns:p14="http://schemas.microsoft.com/office/powerpoint/2010/main" val="184382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3289" y="473427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2011: prima edizione</a:t>
            </a:r>
            <a:br>
              <a:rPr lang="it-IT" dirty="0" smtClean="0"/>
            </a:br>
            <a:r>
              <a:rPr lang="it-IT" dirty="0" smtClean="0"/>
              <a:t>(Agordo,18 giugno) 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529" y="731838"/>
            <a:ext cx="4635741" cy="3475037"/>
          </a:xfrm>
        </p:spPr>
      </p:pic>
    </p:spTree>
    <p:extLst>
      <p:ext uri="{BB962C8B-B14F-4D97-AF65-F5344CB8AC3E}">
        <p14:creationId xmlns:p14="http://schemas.microsoft.com/office/powerpoint/2010/main" val="1355139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3289" y="4581128"/>
            <a:ext cx="6512511" cy="143103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it-IT" sz="2000" dirty="0" smtClean="0"/>
              <a:t>Incontro con collaboratori dell’«Amico del Popolo», il settimanale diocesano.</a:t>
            </a:r>
            <a:br>
              <a:rPr lang="it-IT" sz="2000" dirty="0" smtClean="0"/>
            </a:br>
            <a:r>
              <a:rPr lang="it-IT" sz="2000" dirty="0" smtClean="0">
                <a:solidFill>
                  <a:srgbClr val="FF0000"/>
                </a:solidFill>
              </a:rPr>
              <a:t>2.</a:t>
            </a:r>
            <a:r>
              <a:rPr lang="it-IT" sz="2000" dirty="0" smtClean="0"/>
              <a:t> Incontro pubblico sul tema «Pregi e difetti dei mass media: cosa garantisce la qualità dell’informazione».</a:t>
            </a:r>
            <a:br>
              <a:rPr lang="it-IT" sz="2000" dirty="0" smtClean="0"/>
            </a:br>
            <a:r>
              <a:rPr lang="it-IT" sz="2000" dirty="0" smtClean="0"/>
              <a:t>Interventi: Carlo </a:t>
            </a:r>
            <a:r>
              <a:rPr lang="it-IT" sz="2000" dirty="0" err="1" smtClean="0"/>
              <a:t>Arrigoni</a:t>
            </a:r>
            <a:r>
              <a:rPr lang="it-IT" sz="2000" dirty="0" smtClean="0"/>
              <a:t>, Marco Tarquinio.</a:t>
            </a:r>
            <a:br>
              <a:rPr lang="it-IT" sz="2000" dirty="0" smtClean="0"/>
            </a:br>
            <a:r>
              <a:rPr lang="it-IT" sz="2200" dirty="0" smtClean="0"/>
              <a:t/>
            </a:r>
            <a:br>
              <a:rPr lang="it-IT" sz="2200" dirty="0" smtClean="0"/>
            </a:br>
            <a:endParaRPr lang="it-IT" sz="2200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52" y="623720"/>
            <a:ext cx="4921696" cy="3691274"/>
          </a:xfrm>
        </p:spPr>
      </p:pic>
    </p:spTree>
    <p:extLst>
      <p:ext uri="{BB962C8B-B14F-4D97-AF65-F5344CB8AC3E}">
        <p14:creationId xmlns:p14="http://schemas.microsoft.com/office/powerpoint/2010/main" val="1848362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3289" y="480628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2012: </a:t>
            </a:r>
            <a:r>
              <a:rPr lang="it-IT" sz="4400" dirty="0" smtClean="0"/>
              <a:t>seconda edizione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(</a:t>
            </a:r>
            <a:r>
              <a:rPr lang="it-IT" sz="3700" dirty="0" smtClean="0"/>
              <a:t>Canale d’Agordo, 13 luglio</a:t>
            </a:r>
            <a:r>
              <a:rPr lang="it-IT" dirty="0" smtClean="0"/>
              <a:t>)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708" y="731838"/>
            <a:ext cx="5209587" cy="3907191"/>
          </a:xfrm>
        </p:spPr>
      </p:pic>
    </p:spTree>
    <p:extLst>
      <p:ext uri="{BB962C8B-B14F-4D97-AF65-F5344CB8AC3E}">
        <p14:creationId xmlns:p14="http://schemas.microsoft.com/office/powerpoint/2010/main" val="546097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4048" y="764704"/>
            <a:ext cx="3301752" cy="4750464"/>
          </a:xfrm>
        </p:spPr>
        <p:txBody>
          <a:bodyPr/>
          <a:lstStyle/>
          <a:p>
            <a:pPr marL="0" indent="0">
              <a:buNone/>
            </a:pPr>
            <a:r>
              <a:rPr lang="it-IT" sz="2200" dirty="0" smtClean="0">
                <a:solidFill>
                  <a:srgbClr val="FF0000"/>
                </a:solidFill>
              </a:rPr>
              <a:t>1. </a:t>
            </a:r>
            <a:r>
              <a:rPr lang="it-IT" sz="2200" dirty="0" smtClean="0"/>
              <a:t>Incontro con gli operatori pastorali</a:t>
            </a:r>
            <a:br>
              <a:rPr lang="it-IT" sz="2200" dirty="0" smtClean="0"/>
            </a:br>
            <a:r>
              <a:rPr lang="it-IT" sz="2200" dirty="0" smtClean="0">
                <a:solidFill>
                  <a:srgbClr val="FF0000"/>
                </a:solidFill>
              </a:rPr>
              <a:t>2.</a:t>
            </a:r>
            <a:r>
              <a:rPr lang="it-IT" sz="2200" dirty="0" smtClean="0"/>
              <a:t> Santa Messa celebrata dal Vescovo Giuseppe </a:t>
            </a:r>
            <a:r>
              <a:rPr lang="it-IT" sz="2200" dirty="0" err="1" smtClean="0"/>
              <a:t>Andrich</a:t>
            </a:r>
            <a:r>
              <a:rPr lang="it-IT" sz="2200" dirty="0" smtClean="0"/>
              <a:t> nella chiesa del paese di papa Luciani</a:t>
            </a:r>
            <a:br>
              <a:rPr lang="it-IT" sz="2200" dirty="0" smtClean="0"/>
            </a:br>
            <a:r>
              <a:rPr lang="it-IT" sz="2200" dirty="0" smtClean="0">
                <a:solidFill>
                  <a:srgbClr val="FF0000"/>
                </a:solidFill>
              </a:rPr>
              <a:t>3. </a:t>
            </a:r>
            <a:r>
              <a:rPr lang="it-IT" sz="2200" dirty="0" smtClean="0"/>
              <a:t>Incontro pubblico sul tema: «Papa Luciani comunicatore».</a:t>
            </a:r>
            <a:br>
              <a:rPr lang="it-IT" sz="2200" dirty="0" smtClean="0"/>
            </a:br>
            <a:r>
              <a:rPr lang="it-IT" sz="2200" dirty="0" smtClean="0"/>
              <a:t/>
            </a:r>
            <a:br>
              <a:rPr lang="it-IT" sz="2200" dirty="0" smtClean="0"/>
            </a:br>
            <a:r>
              <a:rPr lang="it-IT" sz="2200" dirty="0" smtClean="0"/>
              <a:t>Interventi: Marina Corradi, Marco Tarquinio.</a:t>
            </a:r>
            <a:endParaRPr lang="it-IT" sz="2200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96" y="731367"/>
            <a:ext cx="4021446" cy="5361930"/>
          </a:xfrm>
        </p:spPr>
      </p:pic>
    </p:spTree>
    <p:extLst>
      <p:ext uri="{BB962C8B-B14F-4D97-AF65-F5344CB8AC3E}">
        <p14:creationId xmlns:p14="http://schemas.microsoft.com/office/powerpoint/2010/main" val="746432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3289" y="4950296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2013: terza edizione</a:t>
            </a:r>
            <a:br>
              <a:rPr lang="it-IT" dirty="0" smtClean="0"/>
            </a:br>
            <a:r>
              <a:rPr lang="it-IT" dirty="0" smtClean="0"/>
              <a:t>(Alleghe, 6 luglio)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256" y="213569"/>
            <a:ext cx="6040288" cy="4511576"/>
          </a:xfrm>
        </p:spPr>
      </p:pic>
    </p:spTree>
    <p:extLst>
      <p:ext uri="{BB962C8B-B14F-4D97-AF65-F5344CB8AC3E}">
        <p14:creationId xmlns:p14="http://schemas.microsoft.com/office/powerpoint/2010/main" val="3033309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7" y="4372168"/>
            <a:ext cx="7550224" cy="1143000"/>
          </a:xfrm>
        </p:spPr>
        <p:txBody>
          <a:bodyPr/>
          <a:lstStyle/>
          <a:p>
            <a:pPr marL="0" indent="0">
              <a:buNone/>
            </a:pPr>
            <a:r>
              <a:rPr lang="it-IT" sz="2200" dirty="0" smtClean="0">
                <a:solidFill>
                  <a:srgbClr val="FF0000"/>
                </a:solidFill>
              </a:rPr>
              <a:t>1. </a:t>
            </a:r>
            <a:r>
              <a:rPr lang="it-IT" sz="2200" dirty="0" smtClean="0"/>
              <a:t>Salita in funivia ai Piani di Pezzè; incontro pubblico sul tema «Bellezza e salvaguardia del creato».</a:t>
            </a:r>
            <a:br>
              <a:rPr lang="it-IT" sz="2200" dirty="0" smtClean="0"/>
            </a:br>
            <a:r>
              <a:rPr lang="it-IT" sz="2200" dirty="0" smtClean="0">
                <a:solidFill>
                  <a:srgbClr val="FF0000"/>
                </a:solidFill>
              </a:rPr>
              <a:t>2. </a:t>
            </a:r>
            <a:r>
              <a:rPr lang="it-IT" sz="2200" dirty="0" smtClean="0"/>
              <a:t>Santa Messa presieduta dal Vescovo </a:t>
            </a:r>
            <a:r>
              <a:rPr lang="it-IT" sz="2200" dirty="0" err="1" smtClean="0"/>
              <a:t>Andrich</a:t>
            </a:r>
            <a:r>
              <a:rPr lang="it-IT" sz="2200" dirty="0" smtClean="0"/>
              <a:t>.</a:t>
            </a:r>
            <a:br>
              <a:rPr lang="it-IT" sz="2200" dirty="0" smtClean="0"/>
            </a:br>
            <a:r>
              <a:rPr lang="it-IT" sz="2200" dirty="0" smtClean="0">
                <a:solidFill>
                  <a:srgbClr val="FF0000"/>
                </a:solidFill>
              </a:rPr>
              <a:t>3. </a:t>
            </a:r>
            <a:r>
              <a:rPr lang="it-IT" sz="2200" dirty="0" smtClean="0"/>
              <a:t>In serata incontro pubblico sul tema: «Comunicare la fede per la nuova evangelizzazione»</a:t>
            </a:r>
            <a:br>
              <a:rPr lang="it-IT" sz="2200" dirty="0" smtClean="0"/>
            </a:br>
            <a:endParaRPr lang="it-IT" sz="22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4664"/>
            <a:ext cx="4652528" cy="3475037"/>
          </a:xfrm>
        </p:spPr>
      </p:pic>
      <p:sp>
        <p:nvSpPr>
          <p:cNvPr id="5" name="CasellaDiTesto 4"/>
          <p:cNvSpPr txBox="1"/>
          <p:nvPr/>
        </p:nvSpPr>
        <p:spPr>
          <a:xfrm>
            <a:off x="5940152" y="548680"/>
            <a:ext cx="24482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smtClean="0"/>
              <a:t>Interventi: Cesare Lasen, Marco Tarquinio.</a:t>
            </a: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532997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3289" y="4878288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2014: quarta edizione</a:t>
            </a:r>
            <a:br>
              <a:rPr lang="it-IT" dirty="0" smtClean="0"/>
            </a:br>
            <a:r>
              <a:rPr lang="it-IT" dirty="0" smtClean="0"/>
              <a:t>(Cortina, 28 agosto)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708" y="731838"/>
            <a:ext cx="5281595" cy="3961197"/>
          </a:xfrm>
        </p:spPr>
      </p:pic>
    </p:spTree>
    <p:extLst>
      <p:ext uri="{BB962C8B-B14F-4D97-AF65-F5344CB8AC3E}">
        <p14:creationId xmlns:p14="http://schemas.microsoft.com/office/powerpoint/2010/main" val="2540330509"/>
      </p:ext>
    </p:extLst>
  </p:cSld>
  <p:clrMapOvr>
    <a:masterClrMapping/>
  </p:clrMapOvr>
</p:sld>
</file>

<file path=ppt/theme/theme1.xml><?xml version="1.0" encoding="utf-8"?>
<a:theme xmlns:a="http://schemas.openxmlformats.org/drawingml/2006/main" name="Elica">
  <a:themeElements>
    <a:clrScheme name="Elic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Elic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lic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</TotalTime>
  <Words>197</Words>
  <Application>Microsoft Office PowerPoint</Application>
  <PresentationFormat>Presentazione su schermo (4:3)</PresentationFormat>
  <Paragraphs>22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Elica</vt:lpstr>
      <vt:lpstr>BIBIONE GUARDA ALL’AVVENIRE</vt:lpstr>
      <vt:lpstr>2015: La festa di Avvenire in montagna compie cinque anni</vt:lpstr>
      <vt:lpstr>2011: prima edizione (Agordo,18 giugno) </vt:lpstr>
      <vt:lpstr>Incontro con collaboratori dell’«Amico del Popolo», il settimanale diocesano. 2. Incontro pubblico sul tema «Pregi e difetti dei mass media: cosa garantisce la qualità dell’informazione». Interventi: Carlo Arrigoni, Marco Tarquinio.  </vt:lpstr>
      <vt:lpstr>2012: seconda edizione (Canale d’Agordo, 13 luglio)</vt:lpstr>
      <vt:lpstr>1. Incontro con gli operatori pastorali 2. Santa Messa celebrata dal Vescovo Giuseppe Andrich nella chiesa del paese di papa Luciani 3. Incontro pubblico sul tema: «Papa Luciani comunicatore».  Interventi: Marina Corradi, Marco Tarquinio.</vt:lpstr>
      <vt:lpstr>2013: terza edizione (Alleghe, 6 luglio)</vt:lpstr>
      <vt:lpstr>1. Salita in funivia ai Piani di Pezzè; incontro pubblico sul tema «Bellezza e salvaguardia del creato». 2. Santa Messa presieduta dal Vescovo Andrich. 3. In serata incontro pubblico sul tema: «Comunicare la fede per la nuova evangelizzazione» </vt:lpstr>
      <vt:lpstr>2014: quarta edizione (Cortina, 28 agosto)</vt:lpstr>
      <vt:lpstr>1. Salita in funivia al rifugio Faloria e incontro sul tema: «Lo spopolamento della montagna». 2. Santa Messa nella basilica di Cortina. 3. Presentazione del libro «La lista di Bergoglio» di Nello Scavo. </vt:lpstr>
      <vt:lpstr>PUNTI DI FORZA</vt:lpstr>
      <vt:lpstr>DA MIGLIORARE</vt:lpstr>
      <vt:lpstr>Tutti invitati a Cortina per la festa di Avvenire del 27 agosto!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BIBIONE GUARDA ALL’AVVENIRE</dc:title>
  <dc:creator>Giuseppe Bratti</dc:creator>
  <cp:lastModifiedBy>Silvia Bianco</cp:lastModifiedBy>
  <cp:revision>22</cp:revision>
  <dcterms:created xsi:type="dcterms:W3CDTF">2015-05-10T16:45:42Z</dcterms:created>
  <dcterms:modified xsi:type="dcterms:W3CDTF">2015-05-14T10:12:45Z</dcterms:modified>
</cp:coreProperties>
</file>